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2" r:id="rId4"/>
    <p:sldId id="270" r:id="rId5"/>
    <p:sldId id="268" r:id="rId6"/>
    <p:sldId id="261" r:id="rId7"/>
    <p:sldId id="264" r:id="rId8"/>
    <p:sldId id="260" r:id="rId9"/>
    <p:sldId id="263" r:id="rId10"/>
    <p:sldId id="267" r:id="rId11"/>
    <p:sldId id="266" r:id="rId12"/>
    <p:sldId id="265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65D9-E8E1-42BC-BAF7-98CB5F010B2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2B59-CC1D-4F02-AB33-210FEBF0D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97005C-128B-4070-B5F4-F805CA08CD5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55F899-D4DF-4075-BF79-4DD81597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ge_0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56" y="65877"/>
            <a:ext cx="9144000" cy="70466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132856"/>
            <a:ext cx="84969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Скажи наркотикам –НЕТ!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64" name="Picture 4" descr="http://t421377.sch.obrazovanie33.ru/upload/iblock/af3/ts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6048672" cy="24744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1700808"/>
            <a:ext cx="3600400" cy="733663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Проблемный обзор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ge_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00B05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7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наркотикам нет!</dc:title>
  <dc:subject>зож</dc:subject>
  <dc:creator>Ирина Шабанова</dc:creator>
  <cp:keywords>Тюкалинск.ЦДБ.</cp:keywords>
  <cp:lastModifiedBy>user</cp:lastModifiedBy>
  <cp:revision>10</cp:revision>
  <dcterms:created xsi:type="dcterms:W3CDTF">2020-05-18T10:37:42Z</dcterms:created>
  <dcterms:modified xsi:type="dcterms:W3CDTF">2021-06-04T05:43:06Z</dcterms:modified>
  <cp:category>Метод-кабинет</cp:category>
</cp:coreProperties>
</file>