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>
        <p:scale>
          <a:sx n="130" d="100"/>
          <a:sy n="130" d="100"/>
        </p:scale>
        <p:origin x="-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5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4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2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5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684C-5A04-415F-AD5E-7B2BE315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17C3-ABA0-408E-85DA-B84035FB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ikolsk.tukalinsklib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nzamama.ru/sites/penzamama.ru/files/2018/05/22-21/21-12-20-1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" y="2781299"/>
            <a:ext cx="91059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24744"/>
            <a:ext cx="65501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eskneesC" pitchFamily="82" charset="0"/>
              </a:rPr>
              <a:t>Веселая школа</a:t>
            </a:r>
          </a:p>
          <a:p>
            <a:pPr algn="ctr"/>
            <a:r>
              <a:rPr lang="ru-RU" sz="54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eskneesC" pitchFamily="82" charset="0"/>
              </a:rPr>
              <a:t>детских </a:t>
            </a:r>
          </a:p>
          <a:p>
            <a:pPr algn="ctr"/>
            <a:r>
              <a:rPr lang="ru-RU" sz="54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eskneesC" pitchFamily="82" charset="0"/>
              </a:rPr>
              <a:t>писателей</a:t>
            </a:r>
            <a:endParaRPr lang="ru-RU" sz="54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esknees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649" y="1015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БУК «Тюкалинская ЦБС»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Центральная детская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5846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3826"/>
            <a:ext cx="1656183" cy="26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71439"/>
              </p:ext>
            </p:extLst>
          </p:nvPr>
        </p:nvGraphicFramePr>
        <p:xfrm>
          <a:off x="1331640" y="548680"/>
          <a:ext cx="7344816" cy="398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6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828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Наименование библиотеки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Никольская библиотека-филиал №19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28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Руководитель библиотеки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Дерябина Н. А.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28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Адрес библиотеки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646 305 Омская обл. </a:t>
                      </a:r>
                      <a:r>
                        <a:rPr lang="ru-RU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Тюкалинский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р-он     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Никольское, ул. Молодёжная  № 15.</a:t>
                      </a:r>
                    </a:p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926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Электронный адрес библиотеки (</a:t>
                      </a:r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E-mail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nikolsk</a:t>
                      </a:r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</a:t>
                      </a:r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28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Адрес сайта библиотеки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</a:t>
                      </a:r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://</a:t>
                      </a:r>
                      <a:r>
                        <a:rPr lang="en-US" sz="20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nikolsk</a:t>
                      </a:r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20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tukalinsklib</a:t>
                      </a:r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20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ru</a:t>
                      </a:r>
                      <a:r>
                        <a:rPr lang="ru-RU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endParaRPr lang="ru-RU" sz="2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61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60304"/>
            <a:ext cx="6552728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ДРУЗЬЯ!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Добро пожаловать в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000" b="1" dirty="0">
                <a:solidFill>
                  <a:schemeClr val="accent2"/>
                </a:solidFill>
                <a:latin typeface="Comic Sans MS" pitchFamily="66" charset="0"/>
              </a:rPr>
              <a:t>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</a:t>
            </a:r>
            <a:r>
              <a:rPr lang="ru-RU" sz="2000" b="1" dirty="0">
                <a:solidFill>
                  <a:schemeClr val="accent6"/>
                </a:solidFill>
                <a:latin typeface="Comic Sans MS" pitchFamily="66" charset="0"/>
              </a:rPr>
              <a:t>У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Comic Sans MS" pitchFamily="66" charset="0"/>
              </a:rPr>
              <a:t>Ш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2000" b="1" dirty="0">
                <a:solidFill>
                  <a:srgbClr val="00B0F0"/>
                </a:solidFill>
                <a:latin typeface="Comic Sans MS" pitchFamily="66" charset="0"/>
              </a:rPr>
              <a:t>Л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</a:t>
            </a:r>
            <a:r>
              <a:rPr lang="ru-RU" sz="2000" b="1" dirty="0">
                <a:solidFill>
                  <a:srgbClr val="00B0F0"/>
                </a:solidFill>
                <a:latin typeface="Comic Sans MS" pitchFamily="66" charset="0"/>
              </a:rPr>
              <a:t>С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r>
              <a:rPr lang="ru-RU" sz="2000" b="1" dirty="0">
                <a:solidFill>
                  <a:srgbClr val="FFC000"/>
                </a:solidFill>
                <a:latin typeface="Comic Sans MS" pitchFamily="66" charset="0"/>
              </a:rPr>
              <a:t>И</a:t>
            </a:r>
            <a:r>
              <a:rPr lang="ru-RU" sz="2000" b="1" dirty="0">
                <a:solidFill>
                  <a:schemeClr val="accent2"/>
                </a:solidFill>
                <a:latin typeface="Comic Sans MS" pitchFamily="66" charset="0"/>
              </a:rPr>
              <a:t>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</a:t>
            </a:r>
            <a:r>
              <a:rPr lang="ru-RU" sz="2000" b="1" dirty="0">
                <a:solidFill>
                  <a:schemeClr val="accent6"/>
                </a:solidFill>
                <a:latin typeface="Comic Sans MS" pitchFamily="66" charset="0"/>
              </a:rPr>
              <a:t>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Никольская библиотека-филиал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предлагает Вам познакомиться с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творчеством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Носова Николая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николаевича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Этот писатель по праву заслужил называться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одним из лучших детских писателей, так как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оставил свое великое творческое наследие в виде известных детских произведений, которые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еще долго будут читать и перечитывать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 одно поколение юных читателей.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Итак  приятного знакомства!</a:t>
            </a:r>
          </a:p>
          <a:p>
            <a:pPr algn="ctr"/>
            <a:endParaRPr lang="ru-RU" sz="2400" dirty="0"/>
          </a:p>
        </p:txBody>
      </p:sp>
      <p:pic>
        <p:nvPicPr>
          <p:cNvPr id="4098" name="Picture 2" descr="https://avatars.mds.yandex.net/get-pdb/2198036/82d1d3fe-3910-4a48-ad0d-22caef2907f6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620688"/>
            <a:ext cx="2858703" cy="56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1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40/22/dc/4022dc3ceb70ac377c72e0fbda424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0"/>
            <a:ext cx="9157594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2276872"/>
            <a:ext cx="52565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Носов </a:t>
            </a:r>
          </a:p>
          <a:p>
            <a:pPr algn="ctr"/>
            <a:r>
              <a:rPr lang="ru-RU" sz="4000" dirty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Николай Николаевич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(1908-1976)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6BF595-6C6F-41B3-87BC-7C6BDFAE6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16744"/>
            <a:ext cx="2520280" cy="38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40/22/dc/4022dc3ceb70ac377c72e0fbda424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0"/>
            <a:ext cx="9157594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84784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Родился Николай Николаевич Носов в Киеве в 1908 году в семье актера.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В годы учебы он увлекался музыкой, шахматами, электротехникой. </a:t>
            </a:r>
          </a:p>
          <a:p>
            <a:pPr algn="ctr"/>
            <a:r>
              <a:rPr lang="ru-RU" dirty="0" err="1">
                <a:solidFill>
                  <a:srgbClr val="7030A0"/>
                </a:solidFill>
              </a:rPr>
              <a:t>Н.Носов</a:t>
            </a:r>
            <a:r>
              <a:rPr lang="ru-RU" dirty="0">
                <a:solidFill>
                  <a:srgbClr val="7030A0"/>
                </a:solidFill>
              </a:rPr>
              <a:t> не сразу стал писателем, он сменил множество профессий. Первые рассказы сочинял для своего сына. И первый рассказ “Затейники” был опубликован в журнале “Мурзилка” в 1938 году.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Носов писал для детей и о детях. В своих рассказах очень просто, доступно сообщает, что-нибудь интересное и полезное, легко с юмором рассказывает о человеческих достоинствах и недостатках.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Он был сценаристом, работал режиссером, поставил немало мультфильмов, которые мы все полюбили.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5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vatars.mds.yandex.net/get-pdb/2821569/8d8f6b11-e31b-4e06-892d-25a7f41d458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9631" y="1723628"/>
            <a:ext cx="1124745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591" y="260648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Schoolbook" pitchFamily="18" charset="0"/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Читатели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нашей библиотеки любят произведения Николая Носова. Мероприятия проводятся и в рамках Акции и к юбилею писателя. В рамках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IV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межрегиональной Акции по продвижению чтения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«Читаем книги Николая Носова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для маленьких читателей из детского сада было проведено громкое чтение рассказа «Живая шляпа». А для ребят 3-4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викторина по книге «Приключения  Незнайки и его друзей» и другим рассказам писателя. Ребята с удовольствием отвечали на вопросы викторины и с интересом вспоминали содержание рассказов «Огурцы», «Мишкина каша» и др.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026" name="Picture 2" descr="C:\Users\user\Desktop\никольск\DSC00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376264" cy="23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икольск\Акция Нос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1632"/>
            <a:ext cx="4585510" cy="22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916832"/>
            <a:ext cx="6232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026" name="Picture 2" descr="G:\вес писат\Scan3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1" y="1412776"/>
            <a:ext cx="2346701" cy="331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User\Desktop\Sca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5" y="128098"/>
            <a:ext cx="3929843" cy="27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User\Desktop\Scan3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4" y="2971128"/>
            <a:ext cx="2590354" cy="36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6167" y="2942620"/>
            <a:ext cx="15716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«Незнайка на Луне»</a:t>
            </a:r>
          </a:p>
          <a:p>
            <a:pPr algn="ctr"/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Кармишина</a:t>
            </a:r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6095247"/>
            <a:ext cx="38101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«Незнайка» </a:t>
            </a:r>
          </a:p>
          <a:p>
            <a:pPr algn="ctr"/>
            <a:r>
              <a:rPr lang="ru-RU" sz="1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Жанолинов</a:t>
            </a:r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Эльдар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4624" y="4052090"/>
            <a:ext cx="1633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59066" y="4739301"/>
            <a:ext cx="2798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«Живая шляпа»</a:t>
            </a:r>
          </a:p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Ковлягина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Оля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700808"/>
            <a:ext cx="4572000" cy="6559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997839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Отзыв на рассказ  </a:t>
            </a:r>
            <a:r>
              <a:rPr lang="ru-RU" sz="2000" b="1" dirty="0" err="1" smtClean="0">
                <a:solidFill>
                  <a:srgbClr val="FF0000"/>
                </a:solidFill>
              </a:rPr>
              <a:t>Ковлягиной</a:t>
            </a:r>
            <a:r>
              <a:rPr lang="ru-RU" sz="2000" b="1" dirty="0" smtClean="0">
                <a:solidFill>
                  <a:srgbClr val="FF0000"/>
                </a:solidFill>
              </a:rPr>
              <a:t> Оли, ученицы </a:t>
            </a:r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</a:rPr>
              <a:t> класса.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Я </a:t>
            </a:r>
            <a:r>
              <a:rPr lang="ru-RU" sz="2000" dirty="0">
                <a:solidFill>
                  <a:srgbClr val="7030A0"/>
                </a:solidFill>
              </a:rPr>
              <a:t>прочитала рассказ Николая Носова «Живая шляпа». 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Очень </a:t>
            </a:r>
            <a:r>
              <a:rPr lang="ru-RU" sz="2000" dirty="0">
                <a:solidFill>
                  <a:srgbClr val="7030A0"/>
                </a:solidFill>
              </a:rPr>
              <a:t>интересный и смешной рассказ. Мне очень понравилось читать о приключении Володи и Вадика. Как было смешно, когда они кидались в живую шляпу, чем попало, как испугались. Я очень смеялась. </a:t>
            </a:r>
            <a:r>
              <a:rPr lang="ru-RU" sz="2000" dirty="0" smtClean="0">
                <a:solidFill>
                  <a:srgbClr val="7030A0"/>
                </a:solidFill>
              </a:rPr>
              <a:t>Т</a:t>
            </a:r>
          </a:p>
          <a:p>
            <a:r>
              <a:rPr lang="ru-RU" sz="2000" dirty="0" err="1" smtClean="0">
                <a:solidFill>
                  <a:srgbClr val="7030A0"/>
                </a:solidFill>
              </a:rPr>
              <a:t>еперь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эта книга будет одной из любимых, прочитанных мной. Я ещё буду читать книги этого писателя. Они наверно тоже интересные.</a:t>
            </a:r>
          </a:p>
        </p:txBody>
      </p:sp>
    </p:spTree>
    <p:extLst>
      <p:ext uri="{BB962C8B-B14F-4D97-AF65-F5344CB8AC3E}">
        <p14:creationId xmlns:p14="http://schemas.microsoft.com/office/powerpoint/2010/main" val="114308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899360"/>
            <a:ext cx="626469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889844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Вопросы и задания по рассказам писателя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Почему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Виталик спрятал кота от мамы в рассказе «Аквариум»?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называется детская игра и один из рассказов писателя?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Кто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напугал мальчиков  рассказе «Тук-тук»?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Благодаря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чему Мишка и Коля на своём огороде вырастили самый большой урожай?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Как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мальчики в поезде потеряли свою собаку?</a:t>
            </a:r>
          </a:p>
          <a:p>
            <a:pPr lvl="0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В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рассказе «Фантазёры» ребята сочиняют небылицы.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придумайте и вы своё необычную историю.</a:t>
            </a:r>
          </a:p>
          <a:p>
            <a:pPr lvl="0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7.Можно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герои рассказов Н. Носова пришить заплатку к штанам, сделать огородное пугало, попасть картошкой в цель….</a:t>
            </a:r>
          </a:p>
        </p:txBody>
      </p:sp>
    </p:spTree>
    <p:extLst>
      <p:ext uri="{BB962C8B-B14F-4D97-AF65-F5344CB8AC3E}">
        <p14:creationId xmlns:p14="http://schemas.microsoft.com/office/powerpoint/2010/main" val="244982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Ответы на вопросы: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Потому что мама думала, что кот съел рыбу из аквариума, и хотела наказать.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Прятки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Ворона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Благодаря пугалу. Оно стояло на огороде всё лето и отпугивало ворон.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Пассажиры перепутали чемоданы.</a:t>
            </a:r>
          </a:p>
        </p:txBody>
      </p:sp>
    </p:spTree>
    <p:extLst>
      <p:ext uri="{BB962C8B-B14F-4D97-AF65-F5344CB8AC3E}">
        <p14:creationId xmlns:p14="http://schemas.microsoft.com/office/powerpoint/2010/main" val="2864051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483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2020-05-19T03:24:24Z</dcterms:created>
  <dcterms:modified xsi:type="dcterms:W3CDTF">2020-05-29T07:38:36Z</dcterms:modified>
</cp:coreProperties>
</file>